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A8B3A7-EBD6-4195-A6E6-3177F44BEC5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2884CD-B3CB-4DD6-A3FE-661376D2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assy-and-authorit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63216"/>
            <a:ext cx="7632848" cy="444204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ноября 2014 года в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18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.00 состоялся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1"/>
                </a:solidFill>
              </a:uFill>
              <a:latin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XIV</a:t>
            </a:r>
            <a:r>
              <a:rPr lang="ru-RU" sz="3200" b="1" dirty="0" smtClean="0">
                <a:solidFill>
                  <a:srgbClr val="002060"/>
                </a:solidFill>
              </a:rPr>
              <a:t> Международный студенческий Фестиваль кулинарного искусства 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</a:rPr>
              <a:t>сервировки в </a:t>
            </a:r>
            <a:r>
              <a:rPr lang="ru-RU" sz="3200" b="1" dirty="0" smtClean="0">
                <a:solidFill>
                  <a:srgbClr val="002060"/>
                </a:solidFill>
              </a:rPr>
              <a:t>Белгородском   университете </a:t>
            </a:r>
            <a:r>
              <a:rPr lang="ru-RU" sz="3200" b="1" dirty="0" smtClean="0">
                <a:solidFill>
                  <a:srgbClr val="002060"/>
                </a:solidFill>
              </a:rPr>
              <a:t>кооперации, экономики </a:t>
            </a:r>
            <a:r>
              <a:rPr lang="ru-RU" sz="3200" b="1" dirty="0" smtClean="0">
                <a:solidFill>
                  <a:srgbClr val="002060"/>
                </a:solidFill>
              </a:rPr>
              <a:t>  и права в режиме </a:t>
            </a:r>
            <a:r>
              <a:rPr lang="ru-RU" sz="3200" b="1" dirty="0" err="1" smtClean="0">
                <a:solidFill>
                  <a:srgbClr val="002060"/>
                </a:solidFill>
              </a:rPr>
              <a:t>он-лайн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1"/>
                </a:solidFill>
              </a:u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91168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assy-and-authorit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 команды: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Капитан команды </a:t>
            </a:r>
            <a:r>
              <a:rPr lang="ru-RU" u="sng" dirty="0" err="1" smtClean="0">
                <a:solidFill>
                  <a:srgbClr val="002060"/>
                </a:solidFill>
              </a:rPr>
              <a:t>Ошанов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Баглан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Манарбекович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(</a:t>
            </a:r>
            <a:r>
              <a:rPr lang="ru-RU" dirty="0" smtClean="0">
                <a:solidFill>
                  <a:srgbClr val="002060"/>
                </a:solidFill>
              </a:rPr>
              <a:t>2 курс, группа ТПП-22 специальности «Технология продовольственных продуктов»)</a:t>
            </a:r>
          </a:p>
          <a:p>
            <a:pPr lvl="0"/>
            <a:r>
              <a:rPr lang="ru-RU" u="sng" dirty="0" smtClean="0">
                <a:solidFill>
                  <a:srgbClr val="002060"/>
                </a:solidFill>
              </a:rPr>
              <a:t>Христич Мария Игоревна</a:t>
            </a:r>
            <a:r>
              <a:rPr lang="ru-RU" dirty="0" smtClean="0">
                <a:solidFill>
                  <a:srgbClr val="002060"/>
                </a:solidFill>
              </a:rPr>
              <a:t> (2 курс, группа ТПП-22 специальности «Технология продовольственных продуктов»)</a:t>
            </a:r>
          </a:p>
          <a:p>
            <a:pPr lvl="0"/>
            <a:r>
              <a:rPr lang="ru-RU" u="sng" dirty="0" err="1" smtClean="0">
                <a:solidFill>
                  <a:srgbClr val="002060"/>
                </a:solidFill>
              </a:rPr>
              <a:t>Помозова</a:t>
            </a:r>
            <a:r>
              <a:rPr lang="ru-RU" u="sng" dirty="0" smtClean="0">
                <a:solidFill>
                  <a:srgbClr val="002060"/>
                </a:solidFill>
              </a:rPr>
              <a:t> Анастасия Васильевна</a:t>
            </a:r>
            <a:r>
              <a:rPr lang="ru-RU" dirty="0" smtClean="0">
                <a:solidFill>
                  <a:srgbClr val="002060"/>
                </a:solidFill>
              </a:rPr>
              <a:t> (3 курс, РД-31с специальности «Ресторанное дело и гостиничный бизнес»)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Руководители команды: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Ахметова </a:t>
            </a:r>
            <a:r>
              <a:rPr lang="ru-RU" dirty="0" err="1" smtClean="0">
                <a:solidFill>
                  <a:srgbClr val="002060"/>
                </a:solidFill>
              </a:rPr>
              <a:t>Айман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Бейбутовна</a:t>
            </a:r>
            <a:r>
              <a:rPr lang="ru-RU" dirty="0" smtClean="0">
                <a:solidFill>
                  <a:srgbClr val="002060"/>
                </a:solidFill>
              </a:rPr>
              <a:t> – старший преподаватель кафедры товароведения и сертификации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Мухаметжанов</a:t>
            </a:r>
            <a:r>
              <a:rPr lang="ru-RU" dirty="0" smtClean="0">
                <a:solidFill>
                  <a:srgbClr val="002060"/>
                </a:solidFill>
              </a:rPr>
              <a:t> Тимур Вячеславович – преподаватель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lassy-and-authorit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SC037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195" r="13371"/>
          <a:stretch>
            <a:fillRect/>
          </a:stretch>
        </p:blipFill>
        <p:spPr>
          <a:xfrm>
            <a:off x="35496" y="144016"/>
            <a:ext cx="4453784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3796.JPG"/>
          <p:cNvPicPr>
            <a:picLocks noChangeAspect="1"/>
          </p:cNvPicPr>
          <p:nvPr/>
        </p:nvPicPr>
        <p:blipFill>
          <a:blip r:embed="rId4" cstate="print"/>
          <a:srcRect l="9161" r="19076"/>
          <a:stretch>
            <a:fillRect/>
          </a:stretch>
        </p:blipFill>
        <p:spPr>
          <a:xfrm>
            <a:off x="4355976" y="2292032"/>
            <a:ext cx="4536504" cy="421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lassy-and-authorit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06.JPG"/>
          <p:cNvPicPr>
            <a:picLocks noChangeAspect="1"/>
          </p:cNvPicPr>
          <p:nvPr/>
        </p:nvPicPr>
        <p:blipFill>
          <a:blip r:embed="rId3" cstate="print"/>
          <a:srcRect l="7195" t="12939"/>
          <a:stretch>
            <a:fillRect/>
          </a:stretch>
        </p:blipFill>
        <p:spPr>
          <a:xfrm>
            <a:off x="3147294" y="260647"/>
            <a:ext cx="5636666" cy="35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3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2564904"/>
            <a:ext cx="5435309" cy="362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assy-and-authorit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4984536"/>
            <a:ext cx="8229600" cy="470916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Фестиваля </a:t>
            </a:r>
            <a:endParaRPr lang="ru-RU" b="1" dirty="0" smtClean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</a:t>
            </a:r>
            <a:r>
              <a:rPr lang="ru-RU" b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выиграла в номинации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«Лучшее оформление и приготовление блюд»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SC03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0635"/>
            <a:ext cx="7056372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114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KEU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mari</cp:lastModifiedBy>
  <cp:revision>9</cp:revision>
  <dcterms:created xsi:type="dcterms:W3CDTF">2014-11-13T05:45:14Z</dcterms:created>
  <dcterms:modified xsi:type="dcterms:W3CDTF">2014-11-14T06:37:38Z</dcterms:modified>
</cp:coreProperties>
</file>